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64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951" autoAdjust="0"/>
  </p:normalViewPr>
  <p:slideViewPr>
    <p:cSldViewPr snapToGrid="0">
      <p:cViewPr varScale="1">
        <p:scale>
          <a:sx n="72" d="100"/>
          <a:sy n="72" d="100"/>
        </p:scale>
        <p:origin x="11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9DAFD-E973-4AD5-8C2D-6AF131A0948F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BB169-BC3B-4971-81F4-A6E22F913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49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https://pixabay.com/videos/ufo-extraterrestrial-space-200067/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5589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https://pixabay.com/videos/aliens-extraterrestrial-life-138116/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647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https://pixabay.com/videos/gun-weapons-pistol-army-military-131127/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839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99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https://pixabay.com/videos/worker-early-morning-people-person-1635/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https://pixabay.com/videos/pushups-fitness-exercise-work-out-143431/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988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https://pixabay.com/videos/work-office-people-write-87592/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739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https://pixabay.com/videos/rich-money-dollar-rich-man-144452/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886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https://pixabay.com/videos/man-person-reflection-thinking-126558/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6998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https://pixabay.com/videos/sleep-messy-bed-night-wake-pillow-42966/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26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https://pixabay.com/videos/mountains-sunset-view-panorama-203681/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941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https://pixabay.com/videos/day-night-dark-time-lapse-22555/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674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632302-52BB-5D06-6A54-AFCC0A220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498789-FCA9-AAF3-D384-8182B52EB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D8A859-CE02-275C-DC81-AAC0E01A2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3C6D93-E528-B77E-51F9-52C8B3FF9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BA6E5F-241F-DF71-2A21-DCDFEC50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84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3536D-EFF6-67E6-EA0E-47611B25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E2B6E73-9968-73FC-11F8-730C68E3D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02D26-8B42-28D0-C32C-F483A68A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33691C-9314-6A6B-E46A-0648C103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9CD137-2DF6-6F21-D354-F43E3486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01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CD0658D-96D6-234A-BA8C-0A4AE6096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E1B858-B7A2-C7A6-7332-73C07B50D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9BB3C6-6E9B-87E6-7647-BF26C802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977C90-B4ED-E13B-644E-E140F0E2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57C2C-B7AC-1CBB-F24B-97C2F881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04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0A3336-0806-857A-580D-F160EB31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A3B089-32EC-5E54-4938-EC097EC3F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344171-9CD7-5A9E-9D5B-7C0DCF6C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7A2251-2FD1-B4F7-576A-8D76A6C4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E0C621-5973-A851-0093-01DE7812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49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1562C-BA38-64D7-DF40-C5619AB6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73DE67-3037-72CE-1B63-63AB716A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D80C35-C814-765E-97FF-2A8280A2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01C76A-3DEE-D9C8-CF94-DA849B2A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D0B20D-57A6-6B05-97D6-1F957593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83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2C103-7FF9-0B17-BC13-EF8860E5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685071-187E-66AC-871C-449D2AF8E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DB25EF-B847-0A4C-CF41-47C150B9F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66B4BE-4B0A-33C0-A917-D9712E676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7E874F8-9AE5-6D1D-AD0B-88E82DA7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C3A4DE-9B81-2D23-D7D7-7EE77D33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0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45D71-6167-3133-AEB9-122FA111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41D77E-5E35-398A-0F5E-3FB8614C9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0F021B-497C-C947-0137-9116F9564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1C7E7A-C19F-10E9-FD24-5E9A8027C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487407-A505-6765-E01D-B115AD9A2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2D46B74-2A42-6BAB-CCFA-31980B75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5BFA3F3-C67D-F4C9-04E4-474F07742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178F679-4499-59E7-4659-AFC84893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97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374E7-FCC7-487B-4E2D-E2A1BFAE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3F247BB-051C-4778-2F52-699B8AAE0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4F5A04-2923-8CE6-CAC7-AE57E4CE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81F42C6-7DCF-1EAF-064C-45B383A8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94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7157B8-4CA6-9F22-5555-91E68305F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2371850-D485-22A3-1984-88EAC8164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2F3FC0-05C5-5A66-E035-5B97D58E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00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CE47C2-99ED-2774-83AE-FB593F0F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2900E-AA18-EE07-7710-EE01AA60F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6ABD25-8F05-4573-A3E9-DADBEF1AC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0FF6BD-BC95-B02C-8479-5DA26F761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FCA3E18-0464-42B2-AE2C-49150060E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56D344-A8D2-89D7-99C6-9DBDDED7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45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FF19C-8580-348A-BF7C-D2BC6E07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8B403A-4926-D53D-0839-016BB4051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7473FC-390F-08A8-44A1-19B32039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70CB80-8D19-6936-571F-E8AF539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18A15E-122C-CBF2-9E18-35CF2585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2E4EAB-7F31-C218-A586-60DC4AC2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713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E23A4CB-9E0B-75E9-F0B9-8DDCDB626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6DD89-A1D4-9EA0-898D-60DEC347A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8B0D4B-63B6-6AAE-DCD6-F49A37F33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78EDAC-D4D6-4177-AEAB-D24FE6A0CA8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BE1C04-5C45-DA63-1CC0-D385DF054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F7333F-E2C5-664E-CA0F-F1AF959B8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ACC3B5-3BFB-4798-8A1A-86AC0FE8F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目標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067-911902200_medium">
            <a:hlinkClick r:id="" action="ppaction://media"/>
            <a:extLst>
              <a:ext uri="{FF2B5EF4-FFF2-40B4-BE49-F238E27FC236}">
                <a16:creationId xmlns:a16="http://schemas.microsoft.com/office/drawing/2014/main" id="{E53B5D96-1F34-2428-8C30-F95E79457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27" y="1881962"/>
            <a:ext cx="6691425" cy="3763927"/>
          </a:xfrm>
          <a:prstGeom prst="rect">
            <a:avLst/>
          </a:prstGeom>
        </p:spPr>
      </p:pic>
      <p:sp>
        <p:nvSpPr>
          <p:cNvPr id="5" name="Google Shape;84;p1">
            <a:extLst>
              <a:ext uri="{FF2B5EF4-FFF2-40B4-BE49-F238E27FC236}">
                <a16:creationId xmlns:a16="http://schemas.microsoft.com/office/drawing/2014/main" id="{5AF4438E-4B10-5B51-3491-21CF1FC9A6D3}"/>
              </a:ext>
            </a:extLst>
          </p:cNvPr>
          <p:cNvSpPr txBox="1"/>
          <p:nvPr/>
        </p:nvSpPr>
        <p:spPr>
          <a:xfrm>
            <a:off x="685799" y="609600"/>
            <a:ext cx="4172527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轉彎</a:t>
            </a: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05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38116-768324076_small">
            <a:hlinkClick r:id="" action="ppaction://media"/>
            <a:extLst>
              <a:ext uri="{FF2B5EF4-FFF2-40B4-BE49-F238E27FC236}">
                <a16:creationId xmlns:a16="http://schemas.microsoft.com/office/drawing/2014/main" id="{136EBC31-59FC-78E1-7160-EC244797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27" y="1881962"/>
            <a:ext cx="6691425" cy="3763927"/>
          </a:xfrm>
          <a:prstGeom prst="rect">
            <a:avLst/>
          </a:prstGeom>
        </p:spPr>
      </p:pic>
      <p:sp>
        <p:nvSpPr>
          <p:cNvPr id="5" name="Google Shape;84;p1">
            <a:extLst>
              <a:ext uri="{FF2B5EF4-FFF2-40B4-BE49-F238E27FC236}">
                <a16:creationId xmlns:a16="http://schemas.microsoft.com/office/drawing/2014/main" id="{5AF4438E-4B10-5B51-3491-21CF1FC9A6D3}"/>
              </a:ext>
            </a:extLst>
          </p:cNvPr>
          <p:cNvSpPr txBox="1"/>
          <p:nvPr/>
        </p:nvSpPr>
        <p:spPr>
          <a:xfrm>
            <a:off x="685799" y="609600"/>
            <a:ext cx="4172527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轉彎</a:t>
            </a: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144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1127-749689609_small">
            <a:hlinkClick r:id="" action="ppaction://media"/>
            <a:extLst>
              <a:ext uri="{FF2B5EF4-FFF2-40B4-BE49-F238E27FC236}">
                <a16:creationId xmlns:a16="http://schemas.microsoft.com/office/drawing/2014/main" id="{7AE543F4-8B9E-C3E9-BD29-F392268198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26" y="1881962"/>
            <a:ext cx="6691425" cy="3763926"/>
          </a:xfrm>
          <a:prstGeom prst="rect">
            <a:avLst/>
          </a:prstGeom>
        </p:spPr>
      </p:pic>
      <p:sp>
        <p:nvSpPr>
          <p:cNvPr id="5" name="Google Shape;84;p1">
            <a:extLst>
              <a:ext uri="{FF2B5EF4-FFF2-40B4-BE49-F238E27FC236}">
                <a16:creationId xmlns:a16="http://schemas.microsoft.com/office/drawing/2014/main" id="{5AF4438E-4B10-5B51-3491-21CF1FC9A6D3}"/>
              </a:ext>
            </a:extLst>
          </p:cNvPr>
          <p:cNvSpPr txBox="1"/>
          <p:nvPr/>
        </p:nvSpPr>
        <p:spPr>
          <a:xfrm>
            <a:off x="685799" y="609600"/>
            <a:ext cx="4172527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轉彎</a:t>
            </a: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028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結局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1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35-148614401_small">
            <a:hlinkClick r:id="" action="ppaction://media"/>
            <a:extLst>
              <a:ext uri="{FF2B5EF4-FFF2-40B4-BE49-F238E27FC236}">
                <a16:creationId xmlns:a16="http://schemas.microsoft.com/office/drawing/2014/main" id="{194E8F66-565E-4A83-8503-40ACC5C18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26" y="1839431"/>
            <a:ext cx="6691425" cy="3763927"/>
          </a:xfrm>
          <a:prstGeom prst="rect">
            <a:avLst/>
          </a:prstGeom>
        </p:spPr>
      </p:pic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目標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3431-782373969_medium">
            <a:hlinkClick r:id="" action="ppaction://media"/>
            <a:extLst>
              <a:ext uri="{FF2B5EF4-FFF2-40B4-BE49-F238E27FC236}">
                <a16:creationId xmlns:a16="http://schemas.microsoft.com/office/drawing/2014/main" id="{3FA22AFC-29F0-2AB8-5436-DC842C0B1A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26" y="1839431"/>
            <a:ext cx="6691426" cy="3763927"/>
          </a:xfrm>
          <a:prstGeom prst="rect">
            <a:avLst/>
          </a:prstGeom>
        </p:spPr>
      </p:pic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目標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245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7592-602317646_small">
            <a:hlinkClick r:id="" action="ppaction://media"/>
            <a:extLst>
              <a:ext uri="{FF2B5EF4-FFF2-40B4-BE49-F238E27FC236}">
                <a16:creationId xmlns:a16="http://schemas.microsoft.com/office/drawing/2014/main" id="{1A43EF7E-22CB-F9FA-B87E-8138EF661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27" y="1860694"/>
            <a:ext cx="6691426" cy="3763927"/>
          </a:xfrm>
          <a:prstGeom prst="rect">
            <a:avLst/>
          </a:prstGeom>
        </p:spPr>
      </p:pic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目標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34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4452-784605673_small">
            <a:hlinkClick r:id="" action="ppaction://media"/>
            <a:extLst>
              <a:ext uri="{FF2B5EF4-FFF2-40B4-BE49-F238E27FC236}">
                <a16:creationId xmlns:a16="http://schemas.microsoft.com/office/drawing/2014/main" id="{B06C077B-A9C0-4AF0-5FEB-183987AD49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27" y="1978316"/>
            <a:ext cx="6691426" cy="3528682"/>
          </a:xfrm>
          <a:prstGeom prst="rect">
            <a:avLst/>
          </a:prstGeom>
        </p:spPr>
      </p:pic>
      <p:sp>
        <p:nvSpPr>
          <p:cNvPr id="5" name="Google Shape;84;p1">
            <a:extLst>
              <a:ext uri="{FF2B5EF4-FFF2-40B4-BE49-F238E27FC236}">
                <a16:creationId xmlns:a16="http://schemas.microsoft.com/office/drawing/2014/main" id="{5AF4438E-4B10-5B51-3491-21CF1FC9A6D3}"/>
              </a:ext>
            </a:extLst>
          </p:cNvPr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阻礙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141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6558-736345296_medium">
            <a:hlinkClick r:id="" action="ppaction://media"/>
            <a:extLst>
              <a:ext uri="{FF2B5EF4-FFF2-40B4-BE49-F238E27FC236}">
                <a16:creationId xmlns:a16="http://schemas.microsoft.com/office/drawing/2014/main" id="{92015CA0-1EB4-7B53-CB66-95FC458AEC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27" y="1881963"/>
            <a:ext cx="6691426" cy="3763927"/>
          </a:xfrm>
          <a:prstGeom prst="rect">
            <a:avLst/>
          </a:prstGeom>
        </p:spPr>
      </p:pic>
      <p:sp>
        <p:nvSpPr>
          <p:cNvPr id="5" name="Google Shape;84;p1">
            <a:extLst>
              <a:ext uri="{FF2B5EF4-FFF2-40B4-BE49-F238E27FC236}">
                <a16:creationId xmlns:a16="http://schemas.microsoft.com/office/drawing/2014/main" id="{5AF4438E-4B10-5B51-3491-21CF1FC9A6D3}"/>
              </a:ext>
            </a:extLst>
          </p:cNvPr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努力</a:t>
            </a: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28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2966-434316747_medium">
            <a:hlinkClick r:id="" action="ppaction://media"/>
            <a:extLst>
              <a:ext uri="{FF2B5EF4-FFF2-40B4-BE49-F238E27FC236}">
                <a16:creationId xmlns:a16="http://schemas.microsoft.com/office/drawing/2014/main" id="{DD032D22-68C5-F47C-5CB0-20F11161FF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27" y="1881963"/>
            <a:ext cx="6691426" cy="3763927"/>
          </a:xfrm>
          <a:prstGeom prst="rect">
            <a:avLst/>
          </a:prstGeom>
        </p:spPr>
      </p:pic>
      <p:sp>
        <p:nvSpPr>
          <p:cNvPr id="5" name="Google Shape;84;p1">
            <a:extLst>
              <a:ext uri="{FF2B5EF4-FFF2-40B4-BE49-F238E27FC236}">
                <a16:creationId xmlns:a16="http://schemas.microsoft.com/office/drawing/2014/main" id="{5AF4438E-4B10-5B51-3491-21CF1FC9A6D3}"/>
              </a:ext>
            </a:extLst>
          </p:cNvPr>
          <p:cNvSpPr txBox="1"/>
          <p:nvPr/>
        </p:nvSpPr>
        <p:spPr>
          <a:xfrm>
            <a:off x="685799" y="609600"/>
            <a:ext cx="4172527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結果</a:t>
            </a: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647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3681-921832588_small">
            <a:hlinkClick r:id="" action="ppaction://media"/>
            <a:extLst>
              <a:ext uri="{FF2B5EF4-FFF2-40B4-BE49-F238E27FC236}">
                <a16:creationId xmlns:a16="http://schemas.microsoft.com/office/drawing/2014/main" id="{69B83120-4F30-F12D-BA06-907777EF3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27" y="1881963"/>
            <a:ext cx="6691425" cy="3763927"/>
          </a:xfrm>
          <a:prstGeom prst="rect">
            <a:avLst/>
          </a:prstGeom>
        </p:spPr>
      </p:pic>
      <p:sp>
        <p:nvSpPr>
          <p:cNvPr id="5" name="Google Shape;84;p1">
            <a:extLst>
              <a:ext uri="{FF2B5EF4-FFF2-40B4-BE49-F238E27FC236}">
                <a16:creationId xmlns:a16="http://schemas.microsoft.com/office/drawing/2014/main" id="{5AF4438E-4B10-5B51-3491-21CF1FC9A6D3}"/>
              </a:ext>
            </a:extLst>
          </p:cNvPr>
          <p:cNvSpPr txBox="1"/>
          <p:nvPr/>
        </p:nvSpPr>
        <p:spPr>
          <a:xfrm>
            <a:off x="685799" y="609600"/>
            <a:ext cx="4172527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結果</a:t>
            </a: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067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2555-328624767_medium">
            <a:hlinkClick r:id="" action="ppaction://media"/>
            <a:extLst>
              <a:ext uri="{FF2B5EF4-FFF2-40B4-BE49-F238E27FC236}">
                <a16:creationId xmlns:a16="http://schemas.microsoft.com/office/drawing/2014/main" id="{AE16DCDC-6304-1C87-D200-44F422DF5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27" y="1881962"/>
            <a:ext cx="6691425" cy="3763927"/>
          </a:xfrm>
          <a:prstGeom prst="rect">
            <a:avLst/>
          </a:prstGeom>
        </p:spPr>
      </p:pic>
      <p:sp>
        <p:nvSpPr>
          <p:cNvPr id="5" name="Google Shape;84;p1">
            <a:extLst>
              <a:ext uri="{FF2B5EF4-FFF2-40B4-BE49-F238E27FC236}">
                <a16:creationId xmlns:a16="http://schemas.microsoft.com/office/drawing/2014/main" id="{5AF4438E-4B10-5B51-3491-21CF1FC9A6D3}"/>
              </a:ext>
            </a:extLst>
          </p:cNvPr>
          <p:cNvSpPr txBox="1"/>
          <p:nvPr/>
        </p:nvSpPr>
        <p:spPr>
          <a:xfrm>
            <a:off x="685799" y="609600"/>
            <a:ext cx="4172527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意外</a:t>
            </a: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6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123</Words>
  <Application>Microsoft Office PowerPoint</Application>
  <PresentationFormat>寬螢幕</PresentationFormat>
  <Paragraphs>24</Paragraphs>
  <Slides>13</Slides>
  <Notes>13</Notes>
  <HiddenSlides>0</HiddenSlides>
  <MMClips>11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MS PGothic</vt:lpstr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ex R</dc:creator>
  <cp:lastModifiedBy>ex R</cp:lastModifiedBy>
  <cp:revision>7</cp:revision>
  <dcterms:created xsi:type="dcterms:W3CDTF">2024-10-23T09:07:52Z</dcterms:created>
  <dcterms:modified xsi:type="dcterms:W3CDTF">2024-10-24T08:12:08Z</dcterms:modified>
</cp:coreProperties>
</file>